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1"/>
  </p:handoutMasterIdLst>
  <p:sldIdLst>
    <p:sldId id="256" r:id="rId2"/>
    <p:sldId id="258" r:id="rId3"/>
    <p:sldId id="268" r:id="rId4"/>
    <p:sldId id="261" r:id="rId5"/>
    <p:sldId id="262" r:id="rId6"/>
    <p:sldId id="265" r:id="rId7"/>
    <p:sldId id="267" r:id="rId8"/>
    <p:sldId id="263" r:id="rId9"/>
    <p:sldId id="264" r:id="rId10"/>
  </p:sldIdLst>
  <p:sldSz cx="12192000" cy="6858000"/>
  <p:notesSz cx="9309100" cy="6954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andez Michael" userId="21e01ec3-1598-441c-8b29-af88645abd16" providerId="ADAL" clId="{64593691-C83D-4C9B-9EE0-48EB95129DCF}"/>
    <pc:docChg chg="undo custSel modSld">
      <pc:chgData name="Hernandez Michael" userId="21e01ec3-1598-441c-8b29-af88645abd16" providerId="ADAL" clId="{64593691-C83D-4C9B-9EE0-48EB95129DCF}" dt="2024-12-13T19:27:52.578" v="533" actId="13926"/>
      <pc:docMkLst>
        <pc:docMk/>
      </pc:docMkLst>
      <pc:sldChg chg="modSp mod">
        <pc:chgData name="Hernandez Michael" userId="21e01ec3-1598-441c-8b29-af88645abd16" providerId="ADAL" clId="{64593691-C83D-4C9B-9EE0-48EB95129DCF}" dt="2024-12-13T18:36:21.542" v="5" actId="20577"/>
        <pc:sldMkLst>
          <pc:docMk/>
          <pc:sldMk cId="1969884170" sldId="256"/>
        </pc:sldMkLst>
        <pc:spChg chg="mod">
          <ac:chgData name="Hernandez Michael" userId="21e01ec3-1598-441c-8b29-af88645abd16" providerId="ADAL" clId="{64593691-C83D-4C9B-9EE0-48EB95129DCF}" dt="2024-12-13T18:36:21.542" v="5" actId="20577"/>
          <ac:spMkLst>
            <pc:docMk/>
            <pc:sldMk cId="1969884170" sldId="256"/>
            <ac:spMk id="3" creationId="{00000000-0000-0000-0000-000000000000}"/>
          </ac:spMkLst>
        </pc:spChg>
      </pc:sldChg>
      <pc:sldChg chg="modSp mod">
        <pc:chgData name="Hernandez Michael" userId="21e01ec3-1598-441c-8b29-af88645abd16" providerId="ADAL" clId="{64593691-C83D-4C9B-9EE0-48EB95129DCF}" dt="2024-12-13T19:27:52.578" v="533" actId="13926"/>
        <pc:sldMkLst>
          <pc:docMk/>
          <pc:sldMk cId="901497148" sldId="258"/>
        </pc:sldMkLst>
        <pc:spChg chg="mod">
          <ac:chgData name="Hernandez Michael" userId="21e01ec3-1598-441c-8b29-af88645abd16" providerId="ADAL" clId="{64593691-C83D-4C9B-9EE0-48EB95129DCF}" dt="2024-12-13T18:43:46.476" v="94" actId="20577"/>
          <ac:spMkLst>
            <pc:docMk/>
            <pc:sldMk cId="901497148" sldId="258"/>
            <ac:spMk id="8" creationId="{00000000-0000-0000-0000-000000000000}"/>
          </ac:spMkLst>
        </pc:spChg>
        <pc:spChg chg="mod">
          <ac:chgData name="Hernandez Michael" userId="21e01ec3-1598-441c-8b29-af88645abd16" providerId="ADAL" clId="{64593691-C83D-4C9B-9EE0-48EB95129DCF}" dt="2024-12-13T19:27:52.578" v="533" actId="13926"/>
          <ac:spMkLst>
            <pc:docMk/>
            <pc:sldMk cId="901497148" sldId="258"/>
            <ac:spMk id="10" creationId="{00000000-0000-0000-0000-000000000000}"/>
          </ac:spMkLst>
        </pc:spChg>
        <pc:graphicFrameChg chg="modGraphic">
          <ac:chgData name="Hernandez Michael" userId="21e01ec3-1598-441c-8b29-af88645abd16" providerId="ADAL" clId="{64593691-C83D-4C9B-9EE0-48EB95129DCF}" dt="2024-12-13T18:43:05.019" v="79" actId="20577"/>
          <ac:graphicFrameMkLst>
            <pc:docMk/>
            <pc:sldMk cId="901497148" sldId="258"/>
            <ac:graphicFrameMk id="6" creationId="{00000000-0000-0000-0000-000000000000}"/>
          </ac:graphicFrameMkLst>
        </pc:graphicFrameChg>
        <pc:graphicFrameChg chg="modGraphic">
          <ac:chgData name="Hernandez Michael" userId="21e01ec3-1598-441c-8b29-af88645abd16" providerId="ADAL" clId="{64593691-C83D-4C9B-9EE0-48EB95129DCF}" dt="2024-12-13T18:44:27.236" v="95" actId="13926"/>
          <ac:graphicFrameMkLst>
            <pc:docMk/>
            <pc:sldMk cId="901497148" sldId="258"/>
            <ac:graphicFrameMk id="7" creationId="{00000000-0000-0000-0000-000000000000}"/>
          </ac:graphicFrameMkLst>
        </pc:graphicFrameChg>
      </pc:sldChg>
      <pc:sldChg chg="modSp mod">
        <pc:chgData name="Hernandez Michael" userId="21e01ec3-1598-441c-8b29-af88645abd16" providerId="ADAL" clId="{64593691-C83D-4C9B-9EE0-48EB95129DCF}" dt="2024-12-13T18:44:53.067" v="98" actId="20577"/>
        <pc:sldMkLst>
          <pc:docMk/>
          <pc:sldMk cId="3258712221" sldId="262"/>
        </pc:sldMkLst>
        <pc:spChg chg="mod">
          <ac:chgData name="Hernandez Michael" userId="21e01ec3-1598-441c-8b29-af88645abd16" providerId="ADAL" clId="{64593691-C83D-4C9B-9EE0-48EB95129DCF}" dt="2024-12-13T18:44:53.067" v="98" actId="20577"/>
          <ac:spMkLst>
            <pc:docMk/>
            <pc:sldMk cId="3258712221" sldId="262"/>
            <ac:spMk id="3" creationId="{00000000-0000-0000-0000-000000000000}"/>
          </ac:spMkLst>
        </pc:spChg>
      </pc:sldChg>
      <pc:sldChg chg="modSp mod">
        <pc:chgData name="Hernandez Michael" userId="21e01ec3-1598-441c-8b29-af88645abd16" providerId="ADAL" clId="{64593691-C83D-4C9B-9EE0-48EB95129DCF}" dt="2024-12-13T18:53:59.170" v="491" actId="20577"/>
        <pc:sldMkLst>
          <pc:docMk/>
          <pc:sldMk cId="463989974" sldId="265"/>
        </pc:sldMkLst>
        <pc:spChg chg="mod">
          <ac:chgData name="Hernandez Michael" userId="21e01ec3-1598-441c-8b29-af88645abd16" providerId="ADAL" clId="{64593691-C83D-4C9B-9EE0-48EB95129DCF}" dt="2024-12-13T18:53:59.170" v="491" actId="20577"/>
          <ac:spMkLst>
            <pc:docMk/>
            <pc:sldMk cId="463989974" sldId="265"/>
            <ac:spMk id="3" creationId="{BD2EFCD7-1DC7-446C-BD2A-36325E69D001}"/>
          </ac:spMkLst>
        </pc:spChg>
      </pc:sldChg>
      <pc:sldChg chg="modSp mod">
        <pc:chgData name="Hernandez Michael" userId="21e01ec3-1598-441c-8b29-af88645abd16" providerId="ADAL" clId="{64593691-C83D-4C9B-9EE0-48EB95129DCF}" dt="2024-12-13T18:54:55.273" v="528" actId="20577"/>
        <pc:sldMkLst>
          <pc:docMk/>
          <pc:sldMk cId="192753801" sldId="267"/>
        </pc:sldMkLst>
        <pc:spChg chg="mod">
          <ac:chgData name="Hernandez Michael" userId="21e01ec3-1598-441c-8b29-af88645abd16" providerId="ADAL" clId="{64593691-C83D-4C9B-9EE0-48EB95129DCF}" dt="2024-12-13T18:54:55.273" v="528" actId="20577"/>
          <ac:spMkLst>
            <pc:docMk/>
            <pc:sldMk cId="192753801" sldId="267"/>
            <ac:spMk id="3" creationId="{FB694419-93E4-4717-BCDC-B559B5BD082A}"/>
          </ac:spMkLst>
        </pc:spChg>
      </pc:sldChg>
      <pc:sldChg chg="modSp mod">
        <pc:chgData name="Hernandez Michael" userId="21e01ec3-1598-441c-8b29-af88645abd16" providerId="ADAL" clId="{64593691-C83D-4C9B-9EE0-48EB95129DCF}" dt="2024-12-13T18:41:48.193" v="63" actId="20577"/>
        <pc:sldMkLst>
          <pc:docMk/>
          <pc:sldMk cId="2571945882" sldId="268"/>
        </pc:sldMkLst>
        <pc:graphicFrameChg chg="modGraphic">
          <ac:chgData name="Hernandez Michael" userId="21e01ec3-1598-441c-8b29-af88645abd16" providerId="ADAL" clId="{64593691-C83D-4C9B-9EE0-48EB95129DCF}" dt="2024-12-13T18:41:48.193" v="63" actId="20577"/>
          <ac:graphicFrameMkLst>
            <pc:docMk/>
            <pc:sldMk cId="2571945882" sldId="268"/>
            <ac:graphicFrameMk id="4" creationId="{5EA5BB28-4F4A-2BBD-148E-1F61F26881AB}"/>
          </ac:graphicFrameMkLst>
        </pc:graphicFrameChg>
      </pc:sldChg>
    </pc:docChg>
  </pc:docChgLst>
  <pc:docChgLst>
    <pc:chgData name="Hernandez Michael" userId="21e01ec3-1598-441c-8b29-af88645abd16" providerId="ADAL" clId="{AED4DE7D-8B27-4A01-BDC0-002C826603D8}"/>
    <pc:docChg chg="modSld">
      <pc:chgData name="Hernandez Michael" userId="21e01ec3-1598-441c-8b29-af88645abd16" providerId="ADAL" clId="{AED4DE7D-8B27-4A01-BDC0-002C826603D8}" dt="2025-01-16T19:25:33.994" v="59" actId="1076"/>
      <pc:docMkLst>
        <pc:docMk/>
      </pc:docMkLst>
      <pc:sldChg chg="modSp mod">
        <pc:chgData name="Hernandez Michael" userId="21e01ec3-1598-441c-8b29-af88645abd16" providerId="ADAL" clId="{AED4DE7D-8B27-4A01-BDC0-002C826603D8}" dt="2025-01-16T19:25:33.994" v="59" actId="1076"/>
        <pc:sldMkLst>
          <pc:docMk/>
          <pc:sldMk cId="901497148" sldId="258"/>
        </pc:sldMkLst>
        <pc:spChg chg="mod">
          <ac:chgData name="Hernandez Michael" userId="21e01ec3-1598-441c-8b29-af88645abd16" providerId="ADAL" clId="{AED4DE7D-8B27-4A01-BDC0-002C826603D8}" dt="2025-01-16T19:25:33.994" v="59" actId="1076"/>
          <ac:spMkLst>
            <pc:docMk/>
            <pc:sldMk cId="901497148" sldId="258"/>
            <ac:spMk id="8" creationId="{00000000-0000-0000-0000-000000000000}"/>
          </ac:spMkLst>
        </pc:spChg>
        <pc:spChg chg="mod">
          <ac:chgData name="Hernandez Michael" userId="21e01ec3-1598-441c-8b29-af88645abd16" providerId="ADAL" clId="{AED4DE7D-8B27-4A01-BDC0-002C826603D8}" dt="2025-01-16T18:21:10.936" v="31" actId="20577"/>
          <ac:spMkLst>
            <pc:docMk/>
            <pc:sldMk cId="901497148" sldId="258"/>
            <ac:spMk id="10" creationId="{00000000-0000-0000-0000-000000000000}"/>
          </ac:spMkLst>
        </pc:spChg>
        <pc:graphicFrameChg chg="modGraphic">
          <ac:chgData name="Hernandez Michael" userId="21e01ec3-1598-441c-8b29-af88645abd16" providerId="ADAL" clId="{AED4DE7D-8B27-4A01-BDC0-002C826603D8}" dt="2025-01-16T19:23:09.844" v="47" actId="20577"/>
          <ac:graphicFrameMkLst>
            <pc:docMk/>
            <pc:sldMk cId="901497148" sldId="258"/>
            <ac:graphicFrameMk id="6" creationId="{00000000-0000-0000-0000-000000000000}"/>
          </ac:graphicFrameMkLst>
        </pc:graphicFrameChg>
        <pc:graphicFrameChg chg="modGraphic">
          <ac:chgData name="Hernandez Michael" userId="21e01ec3-1598-441c-8b29-af88645abd16" providerId="ADAL" clId="{AED4DE7D-8B27-4A01-BDC0-002C826603D8}" dt="2025-01-16T19:25:32.968" v="58" actId="13926"/>
          <ac:graphicFrameMkLst>
            <pc:docMk/>
            <pc:sldMk cId="901497148" sldId="258"/>
            <ac:graphicFrameMk id="7" creationId="{00000000-0000-0000-0000-000000000000}"/>
          </ac:graphicFrameMkLst>
        </pc:graphicFrameChg>
      </pc:sldChg>
      <pc:sldChg chg="modSp mod">
        <pc:chgData name="Hernandez Michael" userId="21e01ec3-1598-441c-8b29-af88645abd16" providerId="ADAL" clId="{AED4DE7D-8B27-4A01-BDC0-002C826603D8}" dt="2025-01-16T18:10:56.849" v="10" actId="255"/>
        <pc:sldMkLst>
          <pc:docMk/>
          <pc:sldMk cId="1918047133" sldId="261"/>
        </pc:sldMkLst>
        <pc:spChg chg="mod">
          <ac:chgData name="Hernandez Michael" userId="21e01ec3-1598-441c-8b29-af88645abd16" providerId="ADAL" clId="{AED4DE7D-8B27-4A01-BDC0-002C826603D8}" dt="2025-01-16T18:10:56.849" v="10" actId="255"/>
          <ac:spMkLst>
            <pc:docMk/>
            <pc:sldMk cId="1918047133" sldId="261"/>
            <ac:spMk id="5" creationId="{00000000-0000-0000-0000-000000000000}"/>
          </ac:spMkLst>
        </pc:spChg>
      </pc:sldChg>
      <pc:sldChg chg="modSp mod">
        <pc:chgData name="Hernandez Michael" userId="21e01ec3-1598-441c-8b29-af88645abd16" providerId="ADAL" clId="{AED4DE7D-8B27-4A01-BDC0-002C826603D8}" dt="2025-01-16T18:12:19.697" v="13" actId="20577"/>
        <pc:sldMkLst>
          <pc:docMk/>
          <pc:sldMk cId="192753801" sldId="267"/>
        </pc:sldMkLst>
        <pc:spChg chg="mod">
          <ac:chgData name="Hernandez Michael" userId="21e01ec3-1598-441c-8b29-af88645abd16" providerId="ADAL" clId="{AED4DE7D-8B27-4A01-BDC0-002C826603D8}" dt="2025-01-16T18:12:19.697" v="13" actId="20577"/>
          <ac:spMkLst>
            <pc:docMk/>
            <pc:sldMk cId="192753801" sldId="267"/>
            <ac:spMk id="3" creationId="{FB694419-93E4-4717-BCDC-B559B5BD082A}"/>
          </ac:spMkLst>
        </pc:spChg>
      </pc:sldChg>
      <pc:sldChg chg="modSp mod">
        <pc:chgData name="Hernandez Michael" userId="21e01ec3-1598-441c-8b29-af88645abd16" providerId="ADAL" clId="{AED4DE7D-8B27-4A01-BDC0-002C826603D8}" dt="2025-01-14T18:41:26.098" v="8" actId="20577"/>
        <pc:sldMkLst>
          <pc:docMk/>
          <pc:sldMk cId="2571945882" sldId="268"/>
        </pc:sldMkLst>
        <pc:graphicFrameChg chg="modGraphic">
          <ac:chgData name="Hernandez Michael" userId="21e01ec3-1598-441c-8b29-af88645abd16" providerId="ADAL" clId="{AED4DE7D-8B27-4A01-BDC0-002C826603D8}" dt="2025-01-14T18:41:26.098" v="8" actId="20577"/>
          <ac:graphicFrameMkLst>
            <pc:docMk/>
            <pc:sldMk cId="2571945882" sldId="268"/>
            <ac:graphicFrameMk id="4" creationId="{5EA5BB28-4F4A-2BBD-148E-1F61F26881AB}"/>
          </ac:graphicFrameMkLst>
        </pc:graphicFrameChg>
      </pc:sldChg>
    </pc:docChg>
  </pc:docChgLst>
  <pc:docChgLst>
    <pc:chgData name="Hernandez Michael" userId="21e01ec3-1598-441c-8b29-af88645abd16" providerId="ADAL" clId="{BC489CB1-7A59-409A-95FA-58F36DD3FD06}"/>
    <pc:docChg chg="custSel modSld">
      <pc:chgData name="Hernandez Michael" userId="21e01ec3-1598-441c-8b29-af88645abd16" providerId="ADAL" clId="{BC489CB1-7A59-409A-95FA-58F36DD3FD06}" dt="2025-02-10T13:04:13.990" v="32" actId="27636"/>
      <pc:docMkLst>
        <pc:docMk/>
      </pc:docMkLst>
      <pc:sldChg chg="modSp mod">
        <pc:chgData name="Hernandez Michael" userId="21e01ec3-1598-441c-8b29-af88645abd16" providerId="ADAL" clId="{BC489CB1-7A59-409A-95FA-58F36DD3FD06}" dt="2025-02-10T13:04:13.990" v="32" actId="27636"/>
        <pc:sldMkLst>
          <pc:docMk/>
          <pc:sldMk cId="192753801" sldId="267"/>
        </pc:sldMkLst>
        <pc:spChg chg="mod">
          <ac:chgData name="Hernandez Michael" userId="21e01ec3-1598-441c-8b29-af88645abd16" providerId="ADAL" clId="{BC489CB1-7A59-409A-95FA-58F36DD3FD06}" dt="2025-02-10T13:04:13.990" v="32" actId="27636"/>
          <ac:spMkLst>
            <pc:docMk/>
            <pc:sldMk cId="192753801" sldId="267"/>
            <ac:spMk id="3" creationId="{FB694419-93E4-4717-BCDC-B559B5BD08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537B9B2-B903-4CBB-8137-B6F5628DD0B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BFD9129-E9E3-42A3-926D-A8FB324C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2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2/10/2025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7200"/>
              <a:t>State of the Viking 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en-US" dirty="0"/>
              <a:t>February 11,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85707-F8D0-5386-2948-323D3C1D1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1" r="12394" b="-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8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041"/>
            <a:ext cx="10058400" cy="1609344"/>
          </a:xfrm>
        </p:spPr>
        <p:txBody>
          <a:bodyPr/>
          <a:lstStyle/>
          <a:p>
            <a:r>
              <a:rPr lang="en-US" dirty="0"/>
              <a:t>We are the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4468900"/>
              </p:ext>
            </p:extLst>
          </p:nvPr>
        </p:nvGraphicFramePr>
        <p:xfrm>
          <a:off x="181333" y="1339052"/>
          <a:ext cx="270353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Multiracial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Native Amer.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10443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0597298"/>
              </p:ext>
            </p:extLst>
          </p:nvPr>
        </p:nvGraphicFramePr>
        <p:xfrm>
          <a:off x="3073258" y="556483"/>
          <a:ext cx="5371463" cy="320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01">
                <a:tc>
                  <a:txBody>
                    <a:bodyPr/>
                    <a:lstStyle/>
                    <a:p>
                      <a:r>
                        <a:rPr lang="en-US" dirty="0"/>
                        <a:t>Academic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Academy of Finance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Academy of information Technology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Automotive Academy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Culinary Academy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Army JROTC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1333" y="3934932"/>
            <a:ext cx="7418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1,611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79.2%qualify for free or reduced lunch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11.8% special education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10.4% English second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Title 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43016" y="5533349"/>
            <a:ext cx="971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= 100% VIKING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7483" y="482393"/>
            <a:ext cx="35844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93 certified educators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45 support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$11.9 million budget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22" y="3763890"/>
            <a:ext cx="3929060" cy="32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0F71-C6B7-F061-2624-C8FDB69B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Northeast High Academic profile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A5BB28-4F4A-2BBD-148E-1F61F2688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466114"/>
              </p:ext>
            </p:extLst>
          </p:nvPr>
        </p:nvGraphicFramePr>
        <p:xfrm>
          <a:off x="1069975" y="2120900"/>
          <a:ext cx="10058400" cy="438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19922561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5765102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3384653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736712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NEHI Grad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Pinellas Grad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NEHI School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35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8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14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07990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6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41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55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0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83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2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6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94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00000"/>
                </a:solidFill>
              </a:rPr>
              <a:t>Accolades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r="12112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49501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AVID National Demonstration School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5,000+ schools offer AVID, less than 1% designated National Demonstration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Schoolwide college readiness efforts and culture, demonstrated academic success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3 validation cycles</a:t>
            </a:r>
          </a:p>
          <a:p>
            <a:r>
              <a:rPr lang="en-US" dirty="0">
                <a:solidFill>
                  <a:srgbClr val="000000"/>
                </a:solidFill>
              </a:rPr>
              <a:t>AOF is recognized by PCS as a DITEK Distinguished Academy (only 5 in PCS)</a:t>
            </a:r>
          </a:p>
          <a:p>
            <a:pPr marL="27432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804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Accolades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artoon of 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E10A853B-4A84-4032-B8CF-68E56100C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24" y="2133600"/>
            <a:ext cx="4920019" cy="4450080"/>
          </a:xfrm>
        </p:spPr>
        <p:txBody>
          <a:bodyPr>
            <a:normAutofit/>
          </a:bodyPr>
          <a:lstStyle/>
          <a:p>
            <a:r>
              <a:rPr lang="en-US" dirty="0"/>
              <a:t>Academy of Finance is recognized as a NAF Model program for 15 years in a row, only one of four programs in the nation to accomplish this feet</a:t>
            </a:r>
          </a:p>
          <a:p>
            <a:r>
              <a:rPr lang="en-US" dirty="0"/>
              <a:t>Scholastic Art Awards Recipients</a:t>
            </a:r>
          </a:p>
          <a:p>
            <a:r>
              <a:rPr lang="en-US" dirty="0" err="1"/>
              <a:t>Morean</a:t>
            </a:r>
            <a:r>
              <a:rPr lang="en-US" dirty="0"/>
              <a:t> Art Award Recipients</a:t>
            </a:r>
          </a:p>
          <a:p>
            <a:r>
              <a:rPr lang="en-US" dirty="0"/>
              <a:t>Word and Image Award Recipients</a:t>
            </a:r>
          </a:p>
          <a:p>
            <a:r>
              <a:rPr lang="en-US" dirty="0"/>
              <a:t>Dali Art Award Recipients</a:t>
            </a:r>
          </a:p>
          <a:p>
            <a:r>
              <a:rPr lang="en-US" dirty="0"/>
              <a:t>State Qualifiers for Future Business Leaders of America…</a:t>
            </a:r>
          </a:p>
          <a:p>
            <a:r>
              <a:rPr lang="en-US" dirty="0"/>
              <a:t>Superiors in Band, Chorus and Theatre programs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871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339E-831C-445B-AC4D-9678C832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en-US" sz="4400"/>
              <a:t>Accolades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EFCD7-1DC7-446C-BD2A-36325E69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89760"/>
            <a:ext cx="4730451" cy="4968240"/>
          </a:xfrm>
        </p:spPr>
        <p:txBody>
          <a:bodyPr>
            <a:normAutofit/>
          </a:bodyPr>
          <a:lstStyle/>
          <a:p>
            <a:r>
              <a:rPr lang="en-US" dirty="0"/>
              <a:t>State Qualifiers in Swimming and Bowling</a:t>
            </a:r>
          </a:p>
          <a:p>
            <a:r>
              <a:rPr lang="en-US" dirty="0"/>
              <a:t>Northeast is a Gold Medal recipient for PBIS, one of the highest honors a school can receive for positive supports and  culture</a:t>
            </a:r>
          </a:p>
          <a:p>
            <a:r>
              <a:rPr lang="en-US" dirty="0"/>
              <a:t>NEHI Army JROTC program 1st in District, 3</a:t>
            </a:r>
            <a:r>
              <a:rPr lang="en-US" baseline="30000" dirty="0"/>
              <a:t>rd</a:t>
            </a:r>
            <a:r>
              <a:rPr lang="en-US" dirty="0"/>
              <a:t> in State Raiders, and 2nd at National Raiders Competitions, National Champions in the Rope Bridge event</a:t>
            </a:r>
          </a:p>
          <a:p>
            <a:r>
              <a:rPr lang="en-US" dirty="0"/>
              <a:t>Boys and Girls Bowling Regional Champions.  Boys Bowling Coach of the Year</a:t>
            </a:r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8C7AA-A9A7-4F17-BE4A-C5C4C6AB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51" y="982524"/>
            <a:ext cx="4218484" cy="33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0C64-AD02-48F4-A5BA-FA96C365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Accolades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94419-93E4-4717-BCDC-B559B5BD0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0291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20 athletic teams demonstrate high academic standards and qualify for FHSAA academic recognition</a:t>
            </a:r>
          </a:p>
          <a:p>
            <a:r>
              <a:rPr lang="en-US" sz="3200" dirty="0"/>
              <a:t>Softball </a:t>
            </a:r>
            <a:r>
              <a:rPr lang="en-US" sz="3200"/>
              <a:t>District Champions</a:t>
            </a:r>
          </a:p>
          <a:p>
            <a:r>
              <a:rPr lang="en-US" sz="3200"/>
              <a:t>Boys </a:t>
            </a:r>
            <a:r>
              <a:rPr lang="en-US" sz="3200" dirty="0"/>
              <a:t>Cross Country and Volleyball FHSAA State Academic Champions (highest GPA’s in the state), Boys Bowling 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</a:p>
          <a:p>
            <a:r>
              <a:rPr lang="en-US" sz="3200" dirty="0"/>
              <a:t>8 FHSAA State Academic Titles since 2020</a:t>
            </a:r>
          </a:p>
          <a:p>
            <a:r>
              <a:rPr lang="en-US" sz="3200" dirty="0"/>
              <a:t>Only Purple Star Campus in PCS</a:t>
            </a:r>
          </a:p>
          <a:p>
            <a:r>
              <a:rPr lang="en-US" sz="3200" dirty="0"/>
              <a:t>America’s Healthiest Schools Award Winner</a:t>
            </a:r>
          </a:p>
          <a:p>
            <a:r>
              <a:rPr lang="en-US" sz="3200" dirty="0"/>
              <a:t>PCAC Boys Golf Champion</a:t>
            </a:r>
          </a:p>
          <a:p>
            <a:pPr marL="548640" lvl="2" indent="0">
              <a:buNone/>
            </a:pPr>
            <a:endParaRPr lang="en-US" sz="240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51CAE4-237C-416D-A1BE-66047250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43" y="0"/>
            <a:ext cx="5207257" cy="8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en-US" sz="4400"/>
              <a:t>Successful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99920"/>
            <a:ext cx="4730451" cy="4272280"/>
          </a:xfrm>
        </p:spPr>
        <p:txBody>
          <a:bodyPr>
            <a:normAutofit/>
          </a:bodyPr>
          <a:lstStyle/>
          <a:p>
            <a:r>
              <a:rPr lang="en-US" sz="2400" dirty="0"/>
              <a:t>Positive school climate</a:t>
            </a:r>
          </a:p>
          <a:p>
            <a:r>
              <a:rPr lang="en-US" sz="2400" dirty="0"/>
              <a:t>Tutoring and Saturday School programs</a:t>
            </a:r>
          </a:p>
          <a:p>
            <a:r>
              <a:rPr lang="en-US" sz="2400" dirty="0"/>
              <a:t>Business support, mentors and volunteers</a:t>
            </a:r>
          </a:p>
          <a:p>
            <a:r>
              <a:rPr lang="en-US" sz="2400" dirty="0"/>
              <a:t>Student Service supports</a:t>
            </a:r>
          </a:p>
          <a:p>
            <a:r>
              <a:rPr lang="en-US" sz="2400" dirty="0"/>
              <a:t>College going supports: ACT/SAT, CLT, PSAT and challenging curricula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11" y="847514"/>
            <a:ext cx="2240164" cy="36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0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339C4A7-5AD7-4FA0-B099-1BB624AB7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839" y="484632"/>
            <a:ext cx="10688321" cy="5344159"/>
          </a:xfrm>
        </p:spPr>
      </p:pic>
    </p:spTree>
    <p:extLst>
      <p:ext uri="{BB962C8B-B14F-4D97-AF65-F5344CB8AC3E}">
        <p14:creationId xmlns:p14="http://schemas.microsoft.com/office/powerpoint/2010/main" val="3958582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4646</TotalTime>
  <Words>429</Words>
  <Application>Microsoft Office PowerPoint</Application>
  <PresentationFormat>Widescreen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Rockwell</vt:lpstr>
      <vt:lpstr>Rockwell Condensed</vt:lpstr>
      <vt:lpstr>Wingdings</vt:lpstr>
      <vt:lpstr>Wood Type</vt:lpstr>
      <vt:lpstr>State of the Viking Nation</vt:lpstr>
      <vt:lpstr>We are the</vt:lpstr>
      <vt:lpstr>Northeast High Academic profile</vt:lpstr>
      <vt:lpstr>Accolades</vt:lpstr>
      <vt:lpstr>Accolades</vt:lpstr>
      <vt:lpstr>Accolades</vt:lpstr>
      <vt:lpstr>Accolades</vt:lpstr>
      <vt:lpstr>Successful Supports</vt:lpstr>
      <vt:lpstr>PowerPoint Presentation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School</dc:title>
  <dc:creator>Hendrick Kevin</dc:creator>
  <cp:lastModifiedBy>Hernandez Michael</cp:lastModifiedBy>
  <cp:revision>99</cp:revision>
  <cp:lastPrinted>2018-02-13T22:00:38Z</cp:lastPrinted>
  <dcterms:created xsi:type="dcterms:W3CDTF">2017-02-12T12:28:06Z</dcterms:created>
  <dcterms:modified xsi:type="dcterms:W3CDTF">2025-02-10T13:04:19Z</dcterms:modified>
</cp:coreProperties>
</file>